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4/6/26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4/6/26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4/6/26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4/6/26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4/6/26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4/6/26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106AE-8169-2264-B6CA-A136A95008F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DF839F-6E2C-5D34-FEF6-E7645DA2394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123952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0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Gill Sans MT</vt:lpstr>
      <vt:lpstr>Gallery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BIGAROVÁ Klára (I4)</dc:creator>
  <cp:lastModifiedBy>BIGAROVÁ Klára (I4)</cp:lastModifiedBy>
  <cp:revision>1</cp:revision>
  <dcterms:created xsi:type="dcterms:W3CDTF">2026-04-06T20:52:59Z</dcterms:created>
  <dcterms:modified xsi:type="dcterms:W3CDTF">2026-04-06T20:53:04Z</dcterms:modified>
</cp:coreProperties>
</file>